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Cabin"/>
      <p:regular r:id="rId21"/>
      <p:bold r:id="rId22"/>
      <p:italic r:id="rId23"/>
      <p:boldItalic r:id="rId24"/>
    </p:embeddedFont>
    <p:embeddedFont>
      <p:font typeface="Oswald"/>
      <p:regular r:id="rId25"/>
      <p:bold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Cabin-bold.fntdata"/><Relationship Id="rId21" Type="http://schemas.openxmlformats.org/officeDocument/2006/relationships/font" Target="fonts/Cabin-regular.fntdata"/><Relationship Id="rId24" Type="http://schemas.openxmlformats.org/officeDocument/2006/relationships/font" Target="fonts/Cabin-boldItalic.fntdata"/><Relationship Id="rId23" Type="http://schemas.openxmlformats.org/officeDocument/2006/relationships/font" Target="fonts/Cabin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Merriweather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font" Target="fonts/Raleway-regular.fntdata"/><Relationship Id="rId12" Type="http://schemas.openxmlformats.org/officeDocument/2006/relationships/slide" Target="slides/slide5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Roboto-regular.fntdata"/><Relationship Id="rId16" Type="http://schemas.openxmlformats.org/officeDocument/2006/relationships/font" Target="fonts/Raleway-boldItalic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25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6" name="Shape 6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Shape 7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3" name="Shape 9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" name="Shape 9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48099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Shape 17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2000" lIns="92000" spcFirstLastPara="1" rIns="92000" wrap="square" tIns="920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1" name="Shape 1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2000" lIns="92000" spcFirstLastPara="1" rIns="92000" wrap="square" tIns="920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" name="Shape 1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2000" lIns="92000" spcFirstLastPara="1" rIns="92000" wrap="square" tIns="9200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" name="Shape 1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2000" lIns="92000" spcFirstLastPara="1" rIns="92000" wrap="square" tIns="92000"/>
          <a:lstStyle>
            <a:lvl1pPr lvl="0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0" y="44125"/>
            <a:ext cx="4313625" cy="4399375"/>
          </a:xfrm>
          <a:custGeom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Shape 22"/>
          <p:cNvSpPr/>
          <p:nvPr/>
        </p:nvSpPr>
        <p:spPr>
          <a:xfrm>
            <a:off x="-125" y="0"/>
            <a:ext cx="4316900" cy="4395600"/>
          </a:xfrm>
          <a:custGeom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2000" lIns="92000" spcFirstLastPara="1" rIns="92000" wrap="square" tIns="92000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2000" lIns="92000" spcFirstLastPara="1" rIns="92000" wrap="square" tIns="920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8" name="Shape 1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9" name="Shape 1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2000" lIns="92000" spcFirstLastPara="1" rIns="92000" wrap="square" tIns="92000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2000" lIns="92000" spcFirstLastPara="1" rIns="92000" wrap="square" tIns="92000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43" name="Shape 1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2000" lIns="92000" spcFirstLastPara="1" rIns="92000" wrap="square" tIns="920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100"/>
              <a:buNone/>
              <a:defRPr sz="12100"/>
            </a:lvl9pPr>
          </a:lstStyle>
          <a:p>
            <a:r>
              <a:t>xx%</a:t>
            </a:r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2000" lIns="92000" spcFirstLastPara="1" rIns="92000" wrap="square" tIns="92000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7" name="Shape 1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2000" lIns="92000" spcFirstLastPara="1" rIns="92000" wrap="square" tIns="9200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2000" lIns="92000" spcFirstLastPara="1" rIns="92000" wrap="square" tIns="92000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2000" lIns="92000" spcFirstLastPara="1" rIns="92000" wrap="square" tIns="92000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hyperlink" Target="#slide=id.g3976f0dc3a_1_123" TargetMode="External"/><Relationship Id="rId7" Type="http://schemas.openxmlformats.org/officeDocument/2006/relationships/hyperlink" Target="#slide=id.g3976f0dc3a_1_123" TargetMode="External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8.png"/><Relationship Id="rId8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2C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sultado de imagen para wall street" id="154" name="Shape 154"/>
          <p:cNvPicPr preferRelativeResize="0"/>
          <p:nvPr/>
        </p:nvPicPr>
        <p:blipFill rotWithShape="1">
          <a:blip r:embed="rId3">
            <a:alphaModFix amt="60000"/>
          </a:blip>
          <a:srcRect b="36796" l="0" r="0" t="0"/>
          <a:stretch/>
        </p:blipFill>
        <p:spPr>
          <a:xfrm>
            <a:off x="0" y="0"/>
            <a:ext cx="9143999" cy="421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Shape 155"/>
          <p:cNvSpPr txBox="1"/>
          <p:nvPr/>
        </p:nvSpPr>
        <p:spPr>
          <a:xfrm>
            <a:off x="3079050" y="3031950"/>
            <a:ext cx="2985900" cy="8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TimeTrade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56" name="Shape 156"/>
          <p:cNvGrpSpPr/>
          <p:nvPr/>
        </p:nvGrpSpPr>
        <p:grpSpPr>
          <a:xfrm>
            <a:off x="3746113" y="1236752"/>
            <a:ext cx="1651758" cy="1649091"/>
            <a:chOff x="3744363" y="735727"/>
            <a:chExt cx="1651758" cy="1649091"/>
          </a:xfrm>
        </p:grpSpPr>
        <p:grpSp>
          <p:nvGrpSpPr>
            <p:cNvPr id="157" name="Shape 157"/>
            <p:cNvGrpSpPr/>
            <p:nvPr/>
          </p:nvGrpSpPr>
          <p:grpSpPr>
            <a:xfrm>
              <a:off x="3744363" y="735727"/>
              <a:ext cx="1651758" cy="1649091"/>
              <a:chOff x="2665972" y="512410"/>
              <a:chExt cx="2483100" cy="2479090"/>
            </a:xfrm>
          </p:grpSpPr>
          <p:sp>
            <p:nvSpPr>
              <p:cNvPr id="158" name="Shape 158"/>
              <p:cNvSpPr/>
              <p:nvPr/>
            </p:nvSpPr>
            <p:spPr>
              <a:xfrm>
                <a:off x="2665972" y="512410"/>
                <a:ext cx="2483100" cy="683700"/>
              </a:xfrm>
              <a:prstGeom prst="triangle">
                <a:avLst>
                  <a:gd fmla="val 50000" name="adj"/>
                </a:avLst>
              </a:prstGeom>
              <a:solidFill>
                <a:srgbClr val="DBB02D"/>
              </a:solidFill>
              <a:ln cap="flat" cmpd="sng" w="9525">
                <a:solidFill>
                  <a:srgbClr val="DBB0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9" name="Shape 159"/>
              <p:cNvCxnSpPr/>
              <p:nvPr/>
            </p:nvCxnSpPr>
            <p:spPr>
              <a:xfrm rot="10800000">
                <a:off x="3911214" y="1730600"/>
                <a:ext cx="2700" cy="1260900"/>
              </a:xfrm>
              <a:prstGeom prst="straightConnector1">
                <a:avLst/>
              </a:prstGeom>
              <a:noFill/>
              <a:ln cap="flat" cmpd="sng" w="114300">
                <a:solidFill>
                  <a:srgbClr val="DBB02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" name="Shape 160"/>
              <p:cNvCxnSpPr/>
              <p:nvPr/>
            </p:nvCxnSpPr>
            <p:spPr>
              <a:xfrm>
                <a:off x="4881211" y="1469600"/>
                <a:ext cx="0" cy="1521900"/>
              </a:xfrm>
              <a:prstGeom prst="straightConnector1">
                <a:avLst/>
              </a:prstGeom>
              <a:noFill/>
              <a:ln cap="flat" cmpd="sng" w="114300">
                <a:solidFill>
                  <a:srgbClr val="DBB02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" name="Shape 161"/>
              <p:cNvCxnSpPr/>
              <p:nvPr/>
            </p:nvCxnSpPr>
            <p:spPr>
              <a:xfrm>
                <a:off x="2939139" y="1469600"/>
                <a:ext cx="0" cy="1521900"/>
              </a:xfrm>
              <a:prstGeom prst="straightConnector1">
                <a:avLst/>
              </a:prstGeom>
              <a:noFill/>
              <a:ln cap="flat" cmpd="sng" w="114300">
                <a:solidFill>
                  <a:srgbClr val="DBB02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2" name="Shape 162"/>
              <p:cNvCxnSpPr>
                <a:endCxn id="163" idx="3"/>
              </p:cNvCxnSpPr>
              <p:nvPr/>
            </p:nvCxnSpPr>
            <p:spPr>
              <a:xfrm rot="10800000">
                <a:off x="3429475" y="1728608"/>
                <a:ext cx="0" cy="1260900"/>
              </a:xfrm>
              <a:prstGeom prst="straightConnector1">
                <a:avLst/>
              </a:prstGeom>
              <a:noFill/>
              <a:ln cap="flat" cmpd="sng" w="114300">
                <a:solidFill>
                  <a:srgbClr val="DBB02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4" name="Shape 164"/>
              <p:cNvCxnSpPr>
                <a:endCxn id="165" idx="3"/>
              </p:cNvCxnSpPr>
              <p:nvPr/>
            </p:nvCxnSpPr>
            <p:spPr>
              <a:xfrm flipH="1" rot="10800000">
                <a:off x="4385175" y="1728608"/>
                <a:ext cx="10500" cy="1260900"/>
              </a:xfrm>
              <a:prstGeom prst="straightConnector1">
                <a:avLst/>
              </a:prstGeom>
              <a:noFill/>
              <a:ln cap="flat" cmpd="sng" w="114300">
                <a:solidFill>
                  <a:srgbClr val="DBB02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63" name="Shape 163"/>
              <p:cNvSpPr/>
              <p:nvPr/>
            </p:nvSpPr>
            <p:spPr>
              <a:xfrm flipH="1">
                <a:off x="3213775" y="1467608"/>
                <a:ext cx="431400" cy="261000"/>
              </a:xfrm>
              <a:prstGeom prst="triangle">
                <a:avLst>
                  <a:gd fmla="val 50000" name="adj"/>
                </a:avLst>
              </a:prstGeom>
              <a:solidFill>
                <a:srgbClr val="DBB02D"/>
              </a:solidFill>
              <a:ln cap="flat" cmpd="sng" w="9525">
                <a:solidFill>
                  <a:srgbClr val="DBB0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3696867" y="1467608"/>
                <a:ext cx="431400" cy="261000"/>
              </a:xfrm>
              <a:prstGeom prst="triangle">
                <a:avLst>
                  <a:gd fmla="val 50000" name="adj"/>
                </a:avLst>
              </a:prstGeom>
              <a:solidFill>
                <a:srgbClr val="DBB02D"/>
              </a:solidFill>
              <a:ln cap="flat" cmpd="sng" w="9525">
                <a:solidFill>
                  <a:srgbClr val="DBB0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4179975" y="1467608"/>
                <a:ext cx="431400" cy="261000"/>
              </a:xfrm>
              <a:prstGeom prst="triangle">
                <a:avLst>
                  <a:gd fmla="val 50000" name="adj"/>
                </a:avLst>
              </a:prstGeom>
              <a:solidFill>
                <a:srgbClr val="DBB02D"/>
              </a:solidFill>
              <a:ln cap="flat" cmpd="sng" w="9525">
                <a:solidFill>
                  <a:srgbClr val="DBB02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7" name="Shape 167"/>
            <p:cNvSpPr/>
            <p:nvPr/>
          </p:nvSpPr>
          <p:spPr>
            <a:xfrm>
              <a:off x="3829050" y="1249021"/>
              <a:ext cx="1485900" cy="63600"/>
            </a:xfrm>
            <a:prstGeom prst="rect">
              <a:avLst/>
            </a:prstGeom>
            <a:solidFill>
              <a:srgbClr val="DBB02D"/>
            </a:solidFill>
            <a:ln cap="flat" cmpd="sng" w="9525">
              <a:solidFill>
                <a:srgbClr val="DBB0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68" name="Shape 168"/>
          <p:cNvCxnSpPr/>
          <p:nvPr/>
        </p:nvCxnSpPr>
        <p:spPr>
          <a:xfrm>
            <a:off x="0" y="4217925"/>
            <a:ext cx="9163200" cy="0"/>
          </a:xfrm>
          <a:prstGeom prst="straightConnector1">
            <a:avLst/>
          </a:prstGeom>
          <a:noFill/>
          <a:ln cap="flat" cmpd="sng" w="28575">
            <a:solidFill>
              <a:srgbClr val="DBB02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Shape 169"/>
          <p:cNvSpPr txBox="1"/>
          <p:nvPr/>
        </p:nvSpPr>
        <p:spPr>
          <a:xfrm>
            <a:off x="726575" y="4421100"/>
            <a:ext cx="7772100" cy="8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Experience the past, improve your future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2C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5004575" y="1047075"/>
            <a:ext cx="3405300" cy="3587400"/>
            <a:chOff x="5004575" y="1047075"/>
            <a:chExt cx="3405300" cy="3587400"/>
          </a:xfrm>
        </p:grpSpPr>
        <p:pic>
          <p:nvPicPr>
            <p:cNvPr descr="Imagen relacionada" id="175" name="Shape 175"/>
            <p:cNvPicPr preferRelativeResize="0"/>
            <p:nvPr/>
          </p:nvPicPr>
          <p:blipFill rotWithShape="1">
            <a:blip r:embed="rId3">
              <a:alphaModFix amt="46000"/>
            </a:blip>
            <a:srcRect b="13168" l="25840" r="30064" t="17081"/>
            <a:stretch/>
          </p:blipFill>
          <p:spPr>
            <a:xfrm>
              <a:off x="5004575" y="1047075"/>
              <a:ext cx="3405300" cy="3587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6" name="Shape 176"/>
            <p:cNvSpPr/>
            <p:nvPr/>
          </p:nvSpPr>
          <p:spPr>
            <a:xfrm>
              <a:off x="5004575" y="1047075"/>
              <a:ext cx="3405300" cy="3587400"/>
            </a:xfrm>
            <a:prstGeom prst="rect">
              <a:avLst/>
            </a:prstGeom>
            <a:noFill/>
            <a:ln cap="flat" cmpd="sng" w="38100">
              <a:solidFill>
                <a:srgbClr val="DBB0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" name="Shape 177"/>
          <p:cNvGrpSpPr/>
          <p:nvPr/>
        </p:nvGrpSpPr>
        <p:grpSpPr>
          <a:xfrm>
            <a:off x="734125" y="1047075"/>
            <a:ext cx="3405300" cy="3587400"/>
            <a:chOff x="-918100" y="1047075"/>
            <a:chExt cx="3405300" cy="3587400"/>
          </a:xfrm>
        </p:grpSpPr>
        <p:pic>
          <p:nvPicPr>
            <p:cNvPr descr="Imagen relacionada" id="178" name="Shape 178"/>
            <p:cNvPicPr preferRelativeResize="0"/>
            <p:nvPr/>
          </p:nvPicPr>
          <p:blipFill rotWithShape="1">
            <a:blip r:embed="rId4">
              <a:alphaModFix amt="46000"/>
            </a:blip>
            <a:srcRect b="0" l="11017" r="25699" t="0"/>
            <a:stretch/>
          </p:blipFill>
          <p:spPr>
            <a:xfrm>
              <a:off x="-918100" y="1047075"/>
              <a:ext cx="3405300" cy="3587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9" name="Shape 179"/>
            <p:cNvSpPr/>
            <p:nvPr/>
          </p:nvSpPr>
          <p:spPr>
            <a:xfrm>
              <a:off x="-918100" y="1047075"/>
              <a:ext cx="3405300" cy="3587400"/>
            </a:xfrm>
            <a:prstGeom prst="rect">
              <a:avLst/>
            </a:prstGeom>
            <a:noFill/>
            <a:ln cap="flat" cmpd="sng" w="38100">
              <a:solidFill>
                <a:srgbClr val="DBB02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0" name="Shape 180"/>
          <p:cNvPicPr preferRelativeResize="0"/>
          <p:nvPr/>
        </p:nvPicPr>
        <p:blipFill rotWithShape="1">
          <a:blip r:embed="rId5">
            <a:alphaModFix/>
          </a:blip>
          <a:srcRect b="2053" l="0" r="0" t="2889"/>
          <a:stretch/>
        </p:blipFill>
        <p:spPr>
          <a:xfrm>
            <a:off x="5458250" y="1568738"/>
            <a:ext cx="2497950" cy="227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>
            <a:hlinkClick r:id="rId6"/>
          </p:cNvPr>
          <p:cNvSpPr/>
          <p:nvPr/>
        </p:nvSpPr>
        <p:spPr>
          <a:xfrm>
            <a:off x="1527025" y="4179663"/>
            <a:ext cx="1819500" cy="454800"/>
          </a:xfrm>
          <a:prstGeom prst="rect">
            <a:avLst/>
          </a:prstGeom>
          <a:solidFill>
            <a:srgbClr val="DBB0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aleway"/>
                <a:ea typeface="Raleway"/>
                <a:cs typeface="Raleway"/>
                <a:sym typeface="Raleway"/>
              </a:rPr>
              <a:t>BEGINNER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2" name="Shape 182">
            <a:hlinkClick r:id="rId7"/>
          </p:cNvPr>
          <p:cNvSpPr/>
          <p:nvPr/>
        </p:nvSpPr>
        <p:spPr>
          <a:xfrm>
            <a:off x="5797475" y="4179663"/>
            <a:ext cx="1819500" cy="454800"/>
          </a:xfrm>
          <a:prstGeom prst="rect">
            <a:avLst/>
          </a:prstGeom>
          <a:solidFill>
            <a:srgbClr val="DBB02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aleway"/>
                <a:ea typeface="Raleway"/>
                <a:cs typeface="Raleway"/>
                <a:sym typeface="Raleway"/>
              </a:rPr>
              <a:t>EXPERT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734125" y="256775"/>
            <a:ext cx="7675800" cy="454800"/>
          </a:xfrm>
          <a:prstGeom prst="rect">
            <a:avLst/>
          </a:prstGeom>
          <a:solidFill>
            <a:srgbClr val="3E4263"/>
          </a:solidFill>
          <a:ln cap="flat" cmpd="sng" w="38100">
            <a:solidFill>
              <a:srgbClr val="3E42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An Experience For Everyone</a:t>
            </a:r>
            <a:endParaRPr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Resultado de imagen para icon t-shirt" id="184" name="Shape 18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87800" y="1568725"/>
            <a:ext cx="2497950" cy="227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E1C25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/>
        </p:nvSpPr>
        <p:spPr>
          <a:xfrm>
            <a:off x="2160079" y="0"/>
            <a:ext cx="4824000" cy="76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675" lIns="30675" spcFirstLastPara="1" rIns="30675" wrap="square" tIns="306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Now Available</a:t>
            </a:r>
            <a:endParaRPr sz="3200">
              <a:solidFill>
                <a:srgbClr val="F1B82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90" name="Shape 190"/>
          <p:cNvGrpSpPr/>
          <p:nvPr/>
        </p:nvGrpSpPr>
        <p:grpSpPr>
          <a:xfrm>
            <a:off x="5350303" y="1209785"/>
            <a:ext cx="114189" cy="1343110"/>
            <a:chOff x="24975975" y="3740725"/>
            <a:chExt cx="255000" cy="3090450"/>
          </a:xfrm>
        </p:grpSpPr>
        <p:sp>
          <p:nvSpPr>
            <p:cNvPr id="191" name="Shape 191"/>
            <p:cNvSpPr/>
            <p:nvPr/>
          </p:nvSpPr>
          <p:spPr>
            <a:xfrm>
              <a:off x="24975975" y="3740725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24975975" y="4203850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24975975" y="4666975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24975975" y="5130100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24975975" y="5593225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24975975" y="6056350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24975975" y="6519475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Shape 198"/>
          <p:cNvSpPr txBox="1"/>
          <p:nvPr/>
        </p:nvSpPr>
        <p:spPr>
          <a:xfrm>
            <a:off x="-732101" y="2112632"/>
            <a:ext cx="4824000" cy="76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675" lIns="30675" spcFirstLastPara="1" rIns="30675" wrap="square" tIns="306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¿Will </a:t>
            </a:r>
            <a:endParaRPr sz="3600">
              <a:solidFill>
                <a:srgbClr val="F1B82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you</a:t>
            </a:r>
            <a:endParaRPr sz="3600">
              <a:solidFill>
                <a:srgbClr val="F1B82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es" sz="36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thrive</a:t>
            </a:r>
            <a:r>
              <a:rPr lang="es" sz="36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?</a:t>
            </a:r>
            <a:endParaRPr sz="3600">
              <a:solidFill>
                <a:srgbClr val="F1B82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9" name="Shape 199"/>
          <p:cNvSpPr txBox="1"/>
          <p:nvPr/>
        </p:nvSpPr>
        <p:spPr>
          <a:xfrm>
            <a:off x="2901438" y="3998676"/>
            <a:ext cx="33414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675" lIns="30675" spcFirstLastPara="1" rIns="30675" wrap="square" tIns="306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>
                <a:solidFill>
                  <a:srgbClr val="F1B829"/>
                </a:solidFill>
                <a:latin typeface="Cabin"/>
                <a:ea typeface="Cabin"/>
                <a:cs typeface="Cabin"/>
                <a:sym typeface="Cabin"/>
              </a:rPr>
              <a:t>Credit Crisis</a:t>
            </a:r>
            <a:endParaRPr sz="2700">
              <a:solidFill>
                <a:srgbClr val="F1B829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27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2007-2009</a:t>
            </a:r>
            <a:endParaRPr i="1" sz="270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200" name="Shape 200"/>
          <p:cNvGrpSpPr/>
          <p:nvPr/>
        </p:nvGrpSpPr>
        <p:grpSpPr>
          <a:xfrm>
            <a:off x="3477136" y="1005845"/>
            <a:ext cx="2136319" cy="2676440"/>
            <a:chOff x="20488975" y="3329825"/>
            <a:chExt cx="5803638" cy="7071175"/>
          </a:xfrm>
        </p:grpSpPr>
        <p:sp>
          <p:nvSpPr>
            <p:cNvPr id="201" name="Shape 201"/>
            <p:cNvSpPr/>
            <p:nvPr/>
          </p:nvSpPr>
          <p:spPr>
            <a:xfrm>
              <a:off x="23389000" y="3332850"/>
              <a:ext cx="1381225" cy="7058050"/>
            </a:xfrm>
            <a:custGeom>
              <a:pathLst>
                <a:path extrusionOk="0" h="282322" w="55249">
                  <a:moveTo>
                    <a:pt x="0" y="35963"/>
                  </a:moveTo>
                  <a:lnTo>
                    <a:pt x="0" y="14804"/>
                  </a:lnTo>
                  <a:lnTo>
                    <a:pt x="55249" y="0"/>
                  </a:lnTo>
                  <a:lnTo>
                    <a:pt x="55249" y="282322"/>
                  </a:lnTo>
                  <a:lnTo>
                    <a:pt x="6801" y="282322"/>
                  </a:lnTo>
                  <a:close/>
                </a:path>
              </a:pathLst>
            </a:custGeom>
            <a:solidFill>
              <a:srgbClr val="463547"/>
            </a:solidFill>
            <a:ln>
              <a:noFill/>
            </a:ln>
          </p:spPr>
        </p:sp>
        <p:sp>
          <p:nvSpPr>
            <p:cNvPr id="202" name="Shape 202"/>
            <p:cNvSpPr/>
            <p:nvPr/>
          </p:nvSpPr>
          <p:spPr>
            <a:xfrm>
              <a:off x="20488975" y="3769075"/>
              <a:ext cx="2654425" cy="6631275"/>
            </a:xfrm>
            <a:custGeom>
              <a:pathLst>
                <a:path extrusionOk="0" h="265251" w="106177">
                  <a:moveTo>
                    <a:pt x="0" y="265251"/>
                  </a:moveTo>
                  <a:lnTo>
                    <a:pt x="106177" y="265251"/>
                  </a:lnTo>
                  <a:lnTo>
                    <a:pt x="97108" y="0"/>
                  </a:lnTo>
                  <a:lnTo>
                    <a:pt x="16248" y="39296"/>
                  </a:lnTo>
                  <a:close/>
                </a:path>
              </a:pathLst>
            </a:custGeom>
            <a:solidFill>
              <a:srgbClr val="463547"/>
            </a:solidFill>
            <a:ln>
              <a:noFill/>
            </a:ln>
          </p:spPr>
        </p:sp>
        <p:sp>
          <p:nvSpPr>
            <p:cNvPr id="203" name="Shape 203"/>
            <p:cNvSpPr/>
            <p:nvPr/>
          </p:nvSpPr>
          <p:spPr>
            <a:xfrm>
              <a:off x="22907238" y="3740725"/>
              <a:ext cx="1445275" cy="6660275"/>
            </a:xfrm>
            <a:custGeom>
              <a:pathLst>
                <a:path extrusionOk="0" h="266411" w="57811">
                  <a:moveTo>
                    <a:pt x="0" y="0"/>
                  </a:moveTo>
                  <a:lnTo>
                    <a:pt x="37785" y="38163"/>
                  </a:lnTo>
                  <a:lnTo>
                    <a:pt x="57811" y="265630"/>
                  </a:lnTo>
                  <a:lnTo>
                    <a:pt x="9968" y="266411"/>
                  </a:lnTo>
                  <a:close/>
                </a:path>
              </a:pathLst>
            </a:custGeom>
            <a:solidFill>
              <a:srgbClr val="2E1C25"/>
            </a:solidFill>
            <a:ln>
              <a:noFill/>
            </a:ln>
          </p:spPr>
        </p:sp>
        <p:sp>
          <p:nvSpPr>
            <p:cNvPr id="204" name="Shape 204"/>
            <p:cNvSpPr/>
            <p:nvPr/>
          </p:nvSpPr>
          <p:spPr>
            <a:xfrm>
              <a:off x="21051025" y="3986325"/>
              <a:ext cx="1761750" cy="1029650"/>
            </a:xfrm>
            <a:custGeom>
              <a:pathLst>
                <a:path extrusionOk="0" h="41186" w="70470">
                  <a:moveTo>
                    <a:pt x="0" y="33062"/>
                  </a:moveTo>
                  <a:lnTo>
                    <a:pt x="0" y="41186"/>
                  </a:lnTo>
                  <a:lnTo>
                    <a:pt x="70470" y="8124"/>
                  </a:lnTo>
                  <a:lnTo>
                    <a:pt x="70092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05" name="Shape 205"/>
            <p:cNvSpPr/>
            <p:nvPr/>
          </p:nvSpPr>
          <p:spPr>
            <a:xfrm>
              <a:off x="21023950" y="4351275"/>
              <a:ext cx="1761750" cy="1029650"/>
            </a:xfrm>
            <a:custGeom>
              <a:pathLst>
                <a:path extrusionOk="0" h="41186" w="70470">
                  <a:moveTo>
                    <a:pt x="0" y="33062"/>
                  </a:moveTo>
                  <a:lnTo>
                    <a:pt x="0" y="41186"/>
                  </a:lnTo>
                  <a:lnTo>
                    <a:pt x="70470" y="8124"/>
                  </a:lnTo>
                  <a:lnTo>
                    <a:pt x="70092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06" name="Shape 206"/>
            <p:cNvSpPr/>
            <p:nvPr/>
          </p:nvSpPr>
          <p:spPr>
            <a:xfrm>
              <a:off x="20996850" y="4742025"/>
              <a:ext cx="1839525" cy="1003825"/>
            </a:xfrm>
            <a:custGeom>
              <a:pathLst>
                <a:path extrusionOk="0" h="40153" w="73581">
                  <a:moveTo>
                    <a:pt x="0" y="32029"/>
                  </a:moveTo>
                  <a:lnTo>
                    <a:pt x="0" y="40153"/>
                  </a:lnTo>
                  <a:lnTo>
                    <a:pt x="73581" y="8124"/>
                  </a:lnTo>
                  <a:lnTo>
                    <a:pt x="73015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07" name="Shape 207"/>
            <p:cNvSpPr/>
            <p:nvPr/>
          </p:nvSpPr>
          <p:spPr>
            <a:xfrm>
              <a:off x="20996850" y="5108856"/>
              <a:ext cx="1839525" cy="1003825"/>
            </a:xfrm>
            <a:custGeom>
              <a:pathLst>
                <a:path extrusionOk="0" h="40153" w="73581">
                  <a:moveTo>
                    <a:pt x="0" y="32029"/>
                  </a:moveTo>
                  <a:lnTo>
                    <a:pt x="0" y="40153"/>
                  </a:lnTo>
                  <a:lnTo>
                    <a:pt x="73581" y="8124"/>
                  </a:lnTo>
                  <a:lnTo>
                    <a:pt x="73015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08" name="Shape 208"/>
            <p:cNvSpPr/>
            <p:nvPr/>
          </p:nvSpPr>
          <p:spPr>
            <a:xfrm>
              <a:off x="20973875" y="5478850"/>
              <a:ext cx="1867225" cy="981150"/>
            </a:xfrm>
            <a:custGeom>
              <a:pathLst>
                <a:path extrusionOk="0" h="39246" w="74689">
                  <a:moveTo>
                    <a:pt x="0" y="31122"/>
                  </a:moveTo>
                  <a:lnTo>
                    <a:pt x="0" y="39246"/>
                  </a:lnTo>
                  <a:lnTo>
                    <a:pt x="74689" y="8124"/>
                  </a:lnTo>
                  <a:lnTo>
                    <a:pt x="74500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09" name="Shape 209"/>
            <p:cNvSpPr/>
            <p:nvPr/>
          </p:nvSpPr>
          <p:spPr>
            <a:xfrm>
              <a:off x="20956900" y="5847250"/>
              <a:ext cx="1888925" cy="954075"/>
            </a:xfrm>
            <a:custGeom>
              <a:pathLst>
                <a:path extrusionOk="0" h="38163" w="75557">
                  <a:moveTo>
                    <a:pt x="0" y="30039"/>
                  </a:moveTo>
                  <a:lnTo>
                    <a:pt x="0" y="38163"/>
                  </a:lnTo>
                  <a:lnTo>
                    <a:pt x="75179" y="8690"/>
                  </a:lnTo>
                  <a:lnTo>
                    <a:pt x="75557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0" name="Shape 210"/>
            <p:cNvSpPr/>
            <p:nvPr/>
          </p:nvSpPr>
          <p:spPr>
            <a:xfrm>
              <a:off x="20923850" y="6245250"/>
              <a:ext cx="1921981" cy="954075"/>
            </a:xfrm>
            <a:custGeom>
              <a:pathLst>
                <a:path extrusionOk="0" h="38163" w="75557">
                  <a:moveTo>
                    <a:pt x="0" y="30039"/>
                  </a:moveTo>
                  <a:lnTo>
                    <a:pt x="0" y="38163"/>
                  </a:lnTo>
                  <a:lnTo>
                    <a:pt x="75179" y="8690"/>
                  </a:lnTo>
                  <a:lnTo>
                    <a:pt x="75557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1" name="Shape 211"/>
            <p:cNvSpPr/>
            <p:nvPr/>
          </p:nvSpPr>
          <p:spPr>
            <a:xfrm>
              <a:off x="20923850" y="6612400"/>
              <a:ext cx="1955050" cy="925750"/>
            </a:xfrm>
            <a:custGeom>
              <a:pathLst>
                <a:path extrusionOk="0" h="37030" w="78202">
                  <a:moveTo>
                    <a:pt x="0" y="28906"/>
                  </a:moveTo>
                  <a:lnTo>
                    <a:pt x="0" y="37030"/>
                  </a:lnTo>
                  <a:lnTo>
                    <a:pt x="78202" y="8124"/>
                  </a:lnTo>
                  <a:lnTo>
                    <a:pt x="78013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2" name="Shape 212"/>
            <p:cNvSpPr/>
            <p:nvPr/>
          </p:nvSpPr>
          <p:spPr>
            <a:xfrm>
              <a:off x="20890800" y="6976075"/>
              <a:ext cx="1983375" cy="909900"/>
            </a:xfrm>
            <a:custGeom>
              <a:pathLst>
                <a:path extrusionOk="0" h="36396" w="79335">
                  <a:moveTo>
                    <a:pt x="0" y="28272"/>
                  </a:moveTo>
                  <a:lnTo>
                    <a:pt x="0" y="36396"/>
                  </a:lnTo>
                  <a:lnTo>
                    <a:pt x="79335" y="8313"/>
                  </a:lnTo>
                  <a:lnTo>
                    <a:pt x="79146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3" name="Shape 213"/>
            <p:cNvSpPr/>
            <p:nvPr/>
          </p:nvSpPr>
          <p:spPr>
            <a:xfrm>
              <a:off x="20893150" y="7331900"/>
              <a:ext cx="1983375" cy="909900"/>
            </a:xfrm>
            <a:custGeom>
              <a:pathLst>
                <a:path extrusionOk="0" h="36396" w="79335">
                  <a:moveTo>
                    <a:pt x="0" y="28272"/>
                  </a:moveTo>
                  <a:lnTo>
                    <a:pt x="0" y="36396"/>
                  </a:lnTo>
                  <a:lnTo>
                    <a:pt x="79335" y="8313"/>
                  </a:lnTo>
                  <a:lnTo>
                    <a:pt x="79146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4" name="Shape 214"/>
            <p:cNvSpPr/>
            <p:nvPr/>
          </p:nvSpPr>
          <p:spPr>
            <a:xfrm>
              <a:off x="20862450" y="7731775"/>
              <a:ext cx="2058950" cy="899825"/>
            </a:xfrm>
            <a:custGeom>
              <a:pathLst>
                <a:path extrusionOk="0" h="35993" w="82358">
                  <a:moveTo>
                    <a:pt x="0" y="27869"/>
                  </a:moveTo>
                  <a:lnTo>
                    <a:pt x="0" y="35993"/>
                  </a:lnTo>
                  <a:lnTo>
                    <a:pt x="82358" y="8313"/>
                  </a:lnTo>
                  <a:lnTo>
                    <a:pt x="81980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5" name="Shape 215"/>
            <p:cNvSpPr/>
            <p:nvPr/>
          </p:nvSpPr>
          <p:spPr>
            <a:xfrm>
              <a:off x="20833775" y="8095475"/>
              <a:ext cx="2087625" cy="906825"/>
            </a:xfrm>
            <a:custGeom>
              <a:pathLst>
                <a:path extrusionOk="0" h="36273" w="83505">
                  <a:moveTo>
                    <a:pt x="189" y="27205"/>
                  </a:moveTo>
                  <a:lnTo>
                    <a:pt x="0" y="36273"/>
                  </a:lnTo>
                  <a:lnTo>
                    <a:pt x="83505" y="8123"/>
                  </a:lnTo>
                  <a:lnTo>
                    <a:pt x="83505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6" name="Shape 216"/>
            <p:cNvSpPr/>
            <p:nvPr/>
          </p:nvSpPr>
          <p:spPr>
            <a:xfrm>
              <a:off x="20796000" y="8473325"/>
              <a:ext cx="2139575" cy="873775"/>
            </a:xfrm>
            <a:custGeom>
              <a:pathLst>
                <a:path extrusionOk="0" h="34951" w="85583">
                  <a:moveTo>
                    <a:pt x="0" y="26558"/>
                  </a:moveTo>
                  <a:lnTo>
                    <a:pt x="944" y="34951"/>
                  </a:lnTo>
                  <a:lnTo>
                    <a:pt x="85583" y="8879"/>
                  </a:lnTo>
                  <a:lnTo>
                    <a:pt x="85583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7" name="Shape 217"/>
            <p:cNvSpPr/>
            <p:nvPr/>
          </p:nvSpPr>
          <p:spPr>
            <a:xfrm>
              <a:off x="20796000" y="8825225"/>
              <a:ext cx="2139575" cy="873775"/>
            </a:xfrm>
            <a:custGeom>
              <a:pathLst>
                <a:path extrusionOk="0" h="34951" w="85583">
                  <a:moveTo>
                    <a:pt x="0" y="26558"/>
                  </a:moveTo>
                  <a:lnTo>
                    <a:pt x="944" y="34951"/>
                  </a:lnTo>
                  <a:lnTo>
                    <a:pt x="85583" y="8879"/>
                  </a:lnTo>
                  <a:lnTo>
                    <a:pt x="85583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8" name="Shape 218"/>
            <p:cNvSpPr/>
            <p:nvPr/>
          </p:nvSpPr>
          <p:spPr>
            <a:xfrm>
              <a:off x="20791250" y="9219575"/>
              <a:ext cx="2153775" cy="818250"/>
            </a:xfrm>
            <a:custGeom>
              <a:pathLst>
                <a:path extrusionOk="0" h="32730" w="86151">
                  <a:moveTo>
                    <a:pt x="756" y="25883"/>
                  </a:moveTo>
                  <a:lnTo>
                    <a:pt x="0" y="32730"/>
                  </a:lnTo>
                  <a:lnTo>
                    <a:pt x="86151" y="8124"/>
                  </a:lnTo>
                  <a:lnTo>
                    <a:pt x="86151" y="0"/>
                  </a:lnTo>
                  <a:close/>
                </a:path>
              </a:pathLst>
            </a:custGeom>
            <a:solidFill>
              <a:srgbClr val="F1B829"/>
            </a:solidFill>
            <a:ln>
              <a:noFill/>
            </a:ln>
          </p:spPr>
        </p:sp>
        <p:sp>
          <p:nvSpPr>
            <p:cNvPr id="219" name="Shape 219"/>
            <p:cNvSpPr/>
            <p:nvPr/>
          </p:nvSpPr>
          <p:spPr>
            <a:xfrm>
              <a:off x="24762313" y="3329825"/>
              <a:ext cx="1530300" cy="7052275"/>
            </a:xfrm>
            <a:custGeom>
              <a:pathLst>
                <a:path extrusionOk="0" h="282091" w="61212">
                  <a:moveTo>
                    <a:pt x="328" y="0"/>
                  </a:moveTo>
                  <a:lnTo>
                    <a:pt x="60986" y="17952"/>
                  </a:lnTo>
                  <a:lnTo>
                    <a:pt x="61212" y="282091"/>
                  </a:lnTo>
                  <a:lnTo>
                    <a:pt x="0" y="282091"/>
                  </a:lnTo>
                  <a:close/>
                </a:path>
              </a:pathLst>
            </a:custGeom>
            <a:solidFill>
              <a:srgbClr val="635893"/>
            </a:solidFill>
            <a:ln>
              <a:noFill/>
            </a:ln>
          </p:spPr>
        </p:sp>
        <p:sp>
          <p:nvSpPr>
            <p:cNvPr id="220" name="Shape 220"/>
            <p:cNvSpPr/>
            <p:nvPr/>
          </p:nvSpPr>
          <p:spPr>
            <a:xfrm>
              <a:off x="24975975" y="3740725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4975975" y="4203850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24975975" y="4666975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24975975" y="5130100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4975975" y="5593225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4975975" y="6056350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24975975" y="6519475"/>
              <a:ext cx="255000" cy="311700"/>
            </a:xfrm>
            <a:prstGeom prst="rect">
              <a:avLst/>
            </a:prstGeom>
            <a:solidFill>
              <a:srgbClr val="F1B829"/>
            </a:solidFill>
            <a:ln>
              <a:noFill/>
            </a:ln>
          </p:spPr>
          <p:txBody>
            <a:bodyPr anchorCtr="0" anchor="ctr" bIns="30675" lIns="30675" spcFirstLastPara="1" rIns="30675" wrap="square" tIns="3067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Shape 227"/>
          <p:cNvSpPr txBox="1"/>
          <p:nvPr/>
        </p:nvSpPr>
        <p:spPr>
          <a:xfrm>
            <a:off x="5012779" y="2121255"/>
            <a:ext cx="4824000" cy="76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0675" lIns="30675" spcFirstLastPara="1" rIns="30675" wrap="square" tIns="306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¿Or</a:t>
            </a:r>
            <a:endParaRPr sz="3200">
              <a:solidFill>
                <a:srgbClr val="F1B82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es" sz="32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lose </a:t>
            </a:r>
            <a:endParaRPr b="1" sz="3200">
              <a:solidFill>
                <a:srgbClr val="F1B82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F1B829"/>
                </a:solidFill>
                <a:latin typeface="Raleway"/>
                <a:ea typeface="Raleway"/>
                <a:cs typeface="Raleway"/>
                <a:sym typeface="Raleway"/>
              </a:rPr>
              <a:t>it all?</a:t>
            </a:r>
            <a:endParaRPr sz="3200">
              <a:solidFill>
                <a:srgbClr val="F1B82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sultado de imagen para wall street" id="232" name="Shape 232"/>
          <p:cNvPicPr preferRelativeResize="0"/>
          <p:nvPr/>
        </p:nvPicPr>
        <p:blipFill rotWithShape="1">
          <a:blip r:embed="rId3">
            <a:alphaModFix amt="60000"/>
          </a:blip>
          <a:srcRect b="36796" l="0" r="0" t="0"/>
          <a:stretch/>
        </p:blipFill>
        <p:spPr>
          <a:xfrm>
            <a:off x="25" y="1284688"/>
            <a:ext cx="9143999" cy="421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Sources and Data</a:t>
            </a:r>
            <a:endParaRPr/>
          </a:p>
        </p:txBody>
      </p:sp>
      <p:pic>
        <p:nvPicPr>
          <p:cNvPr id="234" name="Shape 2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2275" y="3915900"/>
            <a:ext cx="3639875" cy="108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Shape 2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875" y="1547558"/>
            <a:ext cx="3336725" cy="3276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Shape 2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04825" y="1124750"/>
            <a:ext cx="4122275" cy="412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81172" y="1471361"/>
            <a:ext cx="3328470" cy="95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Shape 2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37225" y="2613756"/>
            <a:ext cx="3168775" cy="15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E1C25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/>
        </p:nvSpPr>
        <p:spPr>
          <a:xfrm>
            <a:off x="164650" y="344200"/>
            <a:ext cx="5420700" cy="15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1B829"/>
                </a:solidFill>
                <a:latin typeface="Oswald"/>
                <a:ea typeface="Oswald"/>
                <a:cs typeface="Oswald"/>
                <a:sym typeface="Oswald"/>
              </a:rPr>
              <a:t>And rest assured,</a:t>
            </a:r>
            <a:endParaRPr sz="6000">
              <a:solidFill>
                <a:srgbClr val="F1B82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4" name="Shape 244"/>
          <p:cNvSpPr txBox="1"/>
          <p:nvPr/>
        </p:nvSpPr>
        <p:spPr>
          <a:xfrm>
            <a:off x="3640575" y="3029650"/>
            <a:ext cx="5420700" cy="15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1B829"/>
                </a:solidFill>
                <a:latin typeface="Oswald"/>
                <a:ea typeface="Oswald"/>
                <a:cs typeface="Oswald"/>
                <a:sym typeface="Oswald"/>
              </a:rPr>
              <a:t>there’s much more coming soon...</a:t>
            </a:r>
            <a:endParaRPr sz="6000">
              <a:solidFill>
                <a:srgbClr val="F1B82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